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7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FF603-BF49-42C8-8BFB-DFE87D8E18C5}" type="datetimeFigureOut">
              <a:rPr lang="nb-NO" smtClean="0"/>
              <a:pPr/>
              <a:t>09.11.2017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1B427-81C5-4BAB-B2A1-E24E1E371B53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gitalarkivet.n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arkivet.no/content/361/fangar-og-arrestanta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digitalarkivet.no/db/browse?start_year=&amp;end_year=&amp;tags%5B%5D=80&amp;text" TargetMode="External"/><Relationship Id="rId2" Type="http://schemas.openxmlformats.org/officeDocument/2006/relationships/hyperlink" Target="https://www.digitalarkivet.no/content/77/eidsvoll-181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um.arkivverket.no/" TargetMode="External"/><Relationship Id="rId2" Type="http://schemas.openxmlformats.org/officeDocument/2006/relationships/hyperlink" Target="http://da3.arkivverket.no/cgi-win/webbok.ex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Digitalarkivet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Hva kan vi finne?</a:t>
            </a:r>
          </a:p>
          <a:p>
            <a:r>
              <a:rPr lang="nb-NO" dirty="0" smtClean="0"/>
              <a:t>Hvordan lete?</a:t>
            </a:r>
          </a:p>
          <a:p>
            <a:r>
              <a:rPr lang="nb-NO" dirty="0" smtClean="0"/>
              <a:t>Kan vi få hjelp?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Kirkebøker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 alle skannet?</a:t>
            </a:r>
          </a:p>
          <a:p>
            <a:r>
              <a:rPr lang="nb-NO" dirty="0" smtClean="0"/>
              <a:t>Noen er transkribert</a:t>
            </a:r>
          </a:p>
          <a:p>
            <a:r>
              <a:rPr lang="nb-NO" dirty="0" smtClean="0"/>
              <a:t>Søking. </a:t>
            </a:r>
            <a:r>
              <a:rPr lang="nb-NO" dirty="0" smtClean="0">
                <a:hlinkClick r:id="rId2"/>
              </a:rPr>
              <a:t>https://www.digitalarkivet.no/</a:t>
            </a:r>
            <a:endParaRPr lang="nb-NO" dirty="0" smtClean="0"/>
          </a:p>
          <a:p>
            <a:r>
              <a:rPr lang="nb-NO" dirty="0" smtClean="0"/>
              <a:t>Meny</a:t>
            </a:r>
          </a:p>
          <a:p>
            <a:r>
              <a:rPr lang="nb-NO" dirty="0" smtClean="0"/>
              <a:t>Skanna arkiver</a:t>
            </a:r>
          </a:p>
          <a:p>
            <a:r>
              <a:rPr lang="nb-NO" smtClean="0"/>
              <a:t>Sognehistorikk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nb-NO" dirty="0" smtClean="0"/>
              <a:t>Folketellinger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r>
              <a:rPr lang="nb-NO" dirty="0" smtClean="0"/>
              <a:t>Hvilke år?</a:t>
            </a:r>
          </a:p>
          <a:p>
            <a:r>
              <a:rPr lang="nb-NO" dirty="0" smtClean="0"/>
              <a:t>1801, 1865, 1900 og 1910 komplette</a:t>
            </a:r>
          </a:p>
          <a:p>
            <a:r>
              <a:rPr lang="nb-NO" dirty="0" smtClean="0"/>
              <a:t>Mange andre år</a:t>
            </a:r>
          </a:p>
          <a:p>
            <a:r>
              <a:rPr lang="nb-NO" dirty="0" smtClean="0"/>
              <a:t>Meny, søkbare kilder</a:t>
            </a:r>
          </a:p>
          <a:p>
            <a:r>
              <a:rPr lang="nb-NO" dirty="0" smtClean="0"/>
              <a:t>Utforsk, folketellinger</a:t>
            </a:r>
          </a:p>
          <a:p>
            <a:r>
              <a:rPr lang="nb-NO" dirty="0" smtClean="0"/>
              <a:t>Velg år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Eiendom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Helt til 1950 noen steder</a:t>
            </a:r>
          </a:p>
          <a:p>
            <a:r>
              <a:rPr lang="nb-NO" dirty="0" smtClean="0"/>
              <a:t>Skannet, ikke søkbare</a:t>
            </a:r>
          </a:p>
          <a:p>
            <a:r>
              <a:rPr lang="nb-NO" dirty="0" smtClean="0"/>
              <a:t>Skannede pantebøker</a:t>
            </a:r>
          </a:p>
          <a:p>
            <a:r>
              <a:rPr lang="nb-NO" dirty="0" smtClean="0"/>
              <a:t>Grunnbøker</a:t>
            </a:r>
          </a:p>
          <a:p>
            <a:r>
              <a:rPr lang="nb-NO" dirty="0" smtClean="0"/>
              <a:t>Panteregister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Annet spennende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Rettergang</a:t>
            </a:r>
          </a:p>
          <a:p>
            <a:r>
              <a:rPr lang="nb-NO" dirty="0" smtClean="0"/>
              <a:t>Skiftemateriell</a:t>
            </a:r>
          </a:p>
          <a:p>
            <a:r>
              <a:rPr lang="nb-NO" dirty="0" smtClean="0">
                <a:hlinkClick r:id="rId2"/>
              </a:rPr>
              <a:t>https://digitalarkivet.no/content/361/fangar-og-arrestantar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Mer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Foto</a:t>
            </a:r>
          </a:p>
          <a:p>
            <a:r>
              <a:rPr lang="nb-NO" dirty="0" err="1" smtClean="0"/>
              <a:t>Eidsvold</a:t>
            </a:r>
            <a:r>
              <a:rPr lang="nb-NO" dirty="0" smtClean="0"/>
              <a:t> 1814 </a:t>
            </a:r>
            <a:r>
              <a:rPr lang="nb-NO" dirty="0" smtClean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www.digitalarkivet.no/content/77/eidsvoll-1814</a:t>
            </a:r>
            <a:endParaRPr lang="nb-NO" dirty="0" smtClean="0"/>
          </a:p>
          <a:p>
            <a:r>
              <a:rPr lang="nb-NO" dirty="0" smtClean="0"/>
              <a:t>Emigrasjon</a:t>
            </a:r>
          </a:p>
          <a:p>
            <a:r>
              <a:rPr lang="nb-NO" dirty="0" smtClean="0"/>
              <a:t>Sjøfolk</a:t>
            </a:r>
          </a:p>
          <a:p>
            <a:r>
              <a:rPr lang="nb-NO" dirty="0" smtClean="0"/>
              <a:t>Regnskap </a:t>
            </a:r>
            <a:r>
              <a:rPr lang="nb-NO" dirty="0" smtClean="0">
                <a:hlinkClick r:id="rId3"/>
              </a:rPr>
              <a:t>https://media.digitalarkivet.no/db/browse?start_year=&amp;end_year=&amp;tags%5B%5D=80&amp;text</a:t>
            </a:r>
            <a:r>
              <a:rPr lang="nb-NO" dirty="0" smtClean="0"/>
              <a:t>=</a:t>
            </a:r>
          </a:p>
          <a:p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Til sist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Privatarkiver</a:t>
            </a:r>
          </a:p>
          <a:p>
            <a:r>
              <a:rPr lang="nb-NO" dirty="0" smtClean="0"/>
              <a:t>Bokhylla  </a:t>
            </a:r>
            <a:r>
              <a:rPr lang="nb-NO" dirty="0" smtClean="0">
                <a:hlinkClick r:id="rId2"/>
              </a:rPr>
              <a:t>http://</a:t>
            </a:r>
            <a:r>
              <a:rPr lang="nb-NO" dirty="0" smtClean="0">
                <a:hlinkClick r:id="rId2"/>
              </a:rPr>
              <a:t>da3.arkivverket.no/cgi-win/webbok.exe</a:t>
            </a:r>
            <a:endParaRPr lang="nb-NO" dirty="0" smtClean="0"/>
          </a:p>
          <a:p>
            <a:r>
              <a:rPr lang="nb-NO" smtClean="0"/>
              <a:t>Debattforum </a:t>
            </a:r>
            <a:r>
              <a:rPr lang="nb-NO" smtClean="0">
                <a:hlinkClick r:id="rId3"/>
              </a:rPr>
              <a:t>https://</a:t>
            </a:r>
            <a:r>
              <a:rPr lang="nb-NO" smtClean="0">
                <a:hlinkClick r:id="rId3"/>
              </a:rPr>
              <a:t>forum.arkivverket.no</a:t>
            </a:r>
            <a:r>
              <a:rPr lang="nb-NO" smtClean="0">
                <a:hlinkClick r:id="rId3"/>
              </a:rPr>
              <a:t>/</a:t>
            </a:r>
            <a:endParaRPr lang="nb-NO" smtClean="0"/>
          </a:p>
          <a:p>
            <a:endParaRPr lang="nb-NO" smtClean="0"/>
          </a:p>
          <a:p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107</Words>
  <Application>Microsoft Office PowerPoint</Application>
  <PresentationFormat>Skjermfremvisning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Digitalarkivet</vt:lpstr>
      <vt:lpstr>Kirkebøker</vt:lpstr>
      <vt:lpstr>Folketellinger</vt:lpstr>
      <vt:lpstr>Eiendom</vt:lpstr>
      <vt:lpstr>Annet spennende</vt:lpstr>
      <vt:lpstr>Mer </vt:lpstr>
      <vt:lpstr>Til sist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Digitalarkivet</dc:title>
  <dc:creator>Tharald</dc:creator>
  <cp:lastModifiedBy>Tharald</cp:lastModifiedBy>
  <cp:revision>33</cp:revision>
  <dcterms:created xsi:type="dcterms:W3CDTF">2017-11-08T07:57:38Z</dcterms:created>
  <dcterms:modified xsi:type="dcterms:W3CDTF">2017-11-09T22:55:11Z</dcterms:modified>
</cp:coreProperties>
</file>